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59" r:id="rId3"/>
    <p:sldId id="264" r:id="rId4"/>
    <p:sldId id="263" r:id="rId5"/>
    <p:sldId id="275" r:id="rId6"/>
    <p:sldId id="258" r:id="rId7"/>
    <p:sldId id="267" r:id="rId8"/>
    <p:sldId id="269" r:id="rId9"/>
    <p:sldId id="265" r:id="rId10"/>
    <p:sldId id="260" r:id="rId11"/>
    <p:sldId id="271" r:id="rId12"/>
    <p:sldId id="257" r:id="rId13"/>
    <p:sldId id="277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5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16DF90-4B1D-40BF-8FCD-050E2C656B8C}" v="1" dt="2025-01-13T10:41:32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 Gonzalez Santiago" userId="aa5e96d6-5a03-43da-9a0f-795ac2957d2a" providerId="ADAL" clId="{3A16DF90-4B1D-40BF-8FCD-050E2C656B8C}"/>
    <pc:docChg chg="addSld modSld sldOrd">
      <pc:chgData name="Samuel Gonzalez Santiago" userId="aa5e96d6-5a03-43da-9a0f-795ac2957d2a" providerId="ADAL" clId="{3A16DF90-4B1D-40BF-8FCD-050E2C656B8C}" dt="2025-01-13T10:42:28.565" v="16" actId="34135"/>
      <pc:docMkLst>
        <pc:docMk/>
      </pc:docMkLst>
      <pc:sldChg chg="modSp mod">
        <pc:chgData name="Samuel Gonzalez Santiago" userId="aa5e96d6-5a03-43da-9a0f-795ac2957d2a" providerId="ADAL" clId="{3A16DF90-4B1D-40BF-8FCD-050E2C656B8C}" dt="2025-01-13T10:42:28.565" v="16" actId="34135"/>
        <pc:sldMkLst>
          <pc:docMk/>
          <pc:sldMk cId="554431846" sldId="257"/>
        </pc:sldMkLst>
        <pc:spChg chg="mod">
          <ac:chgData name="Samuel Gonzalez Santiago" userId="aa5e96d6-5a03-43da-9a0f-795ac2957d2a" providerId="ADAL" clId="{3A16DF90-4B1D-40BF-8FCD-050E2C656B8C}" dt="2025-01-13T10:42:28.565" v="16" actId="34135"/>
          <ac:spMkLst>
            <pc:docMk/>
            <pc:sldMk cId="554431846" sldId="257"/>
            <ac:spMk id="6" creationId="{610CAF48-74B4-CB4B-ADDD-91D62554CD07}"/>
          </ac:spMkLst>
        </pc:spChg>
        <pc:picChg chg="mod">
          <ac:chgData name="Samuel Gonzalez Santiago" userId="aa5e96d6-5a03-43da-9a0f-795ac2957d2a" providerId="ADAL" clId="{3A16DF90-4B1D-40BF-8FCD-050E2C656B8C}" dt="2025-01-13T10:42:22.327" v="14" actId="34135"/>
          <ac:picMkLst>
            <pc:docMk/>
            <pc:sldMk cId="554431846" sldId="257"/>
            <ac:picMk id="8" creationId="{CD9389C0-88D6-AC4A-895C-B18423BFC8C7}"/>
          </ac:picMkLst>
        </pc:picChg>
        <pc:picChg chg="mod">
          <ac:chgData name="Samuel Gonzalez Santiago" userId="aa5e96d6-5a03-43da-9a0f-795ac2957d2a" providerId="ADAL" clId="{3A16DF90-4B1D-40BF-8FCD-050E2C656B8C}" dt="2025-01-13T10:42:25.590" v="15" actId="34135"/>
          <ac:picMkLst>
            <pc:docMk/>
            <pc:sldMk cId="554431846" sldId="257"/>
            <ac:picMk id="10" creationId="{1170170A-9DD4-B344-B540-3D7F2076E1BA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04.851" v="8" actId="34135"/>
        <pc:sldMkLst>
          <pc:docMk/>
          <pc:sldMk cId="2134092222" sldId="258"/>
        </pc:sldMkLst>
        <pc:picChg chg="mod">
          <ac:chgData name="Samuel Gonzalez Santiago" userId="aa5e96d6-5a03-43da-9a0f-795ac2957d2a" providerId="ADAL" clId="{3A16DF90-4B1D-40BF-8FCD-050E2C656B8C}" dt="2025-01-13T10:42:04.851" v="8" actId="34135"/>
          <ac:picMkLst>
            <pc:docMk/>
            <pc:sldMk cId="2134092222" sldId="258"/>
            <ac:picMk id="5" creationId="{61D6A755-4FCF-0DC6-F1F0-EFE3C729DC3A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1:54.777" v="5" actId="34135"/>
        <pc:sldMkLst>
          <pc:docMk/>
          <pc:sldMk cId="711354133" sldId="259"/>
        </pc:sldMkLst>
        <pc:picChg chg="mod">
          <ac:chgData name="Samuel Gonzalez Santiago" userId="aa5e96d6-5a03-43da-9a0f-795ac2957d2a" providerId="ADAL" clId="{3A16DF90-4B1D-40BF-8FCD-050E2C656B8C}" dt="2025-01-13T10:41:54.777" v="5" actId="34135"/>
          <ac:picMkLst>
            <pc:docMk/>
            <pc:sldMk cId="711354133" sldId="259"/>
            <ac:picMk id="2" creationId="{DCA36C0F-3430-87E1-F39F-EE7E657875E9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6.248" v="12" actId="34135"/>
        <pc:sldMkLst>
          <pc:docMk/>
          <pc:sldMk cId="2976388102" sldId="260"/>
        </pc:sldMkLst>
        <pc:picChg chg="mod">
          <ac:chgData name="Samuel Gonzalez Santiago" userId="aa5e96d6-5a03-43da-9a0f-795ac2957d2a" providerId="ADAL" clId="{3A16DF90-4B1D-40BF-8FCD-050E2C656B8C}" dt="2025-01-13T10:42:16.248" v="12" actId="34135"/>
          <ac:picMkLst>
            <pc:docMk/>
            <pc:sldMk cId="2976388102" sldId="260"/>
            <ac:picMk id="3" creationId="{9E0193B3-0B3B-1924-7F4D-2C25B7437278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1:58.068" v="6" actId="34135"/>
        <pc:sldMkLst>
          <pc:docMk/>
          <pc:sldMk cId="3966799973" sldId="263"/>
        </pc:sldMkLst>
        <pc:picChg chg="mod">
          <ac:chgData name="Samuel Gonzalez Santiago" userId="aa5e96d6-5a03-43da-9a0f-795ac2957d2a" providerId="ADAL" clId="{3A16DF90-4B1D-40BF-8FCD-050E2C656B8C}" dt="2025-01-13T10:41:58.068" v="6" actId="34135"/>
          <ac:picMkLst>
            <pc:docMk/>
            <pc:sldMk cId="3966799973" sldId="263"/>
            <ac:picMk id="3" creationId="{4C9C64C5-0340-6CB2-798F-95915A26CDCF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2.845" v="11" actId="34135"/>
        <pc:sldMkLst>
          <pc:docMk/>
          <pc:sldMk cId="672397952" sldId="265"/>
        </pc:sldMkLst>
        <pc:picChg chg="mod">
          <ac:chgData name="Samuel Gonzalez Santiago" userId="aa5e96d6-5a03-43da-9a0f-795ac2957d2a" providerId="ADAL" clId="{3A16DF90-4B1D-40BF-8FCD-050E2C656B8C}" dt="2025-01-13T10:42:12.845" v="11" actId="34135"/>
          <ac:picMkLst>
            <pc:docMk/>
            <pc:sldMk cId="672397952" sldId="265"/>
            <ac:picMk id="6" creationId="{63E3B037-B2BC-E656-EB68-EF686D143B7F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07.250" v="9" actId="34135"/>
        <pc:sldMkLst>
          <pc:docMk/>
          <pc:sldMk cId="3106608691" sldId="267"/>
        </pc:sldMkLst>
        <pc:picChg chg="mod">
          <ac:chgData name="Samuel Gonzalez Santiago" userId="aa5e96d6-5a03-43da-9a0f-795ac2957d2a" providerId="ADAL" clId="{3A16DF90-4B1D-40BF-8FCD-050E2C656B8C}" dt="2025-01-13T10:42:07.250" v="9" actId="34135"/>
          <ac:picMkLst>
            <pc:docMk/>
            <pc:sldMk cId="3106608691" sldId="267"/>
            <ac:picMk id="3" creationId="{7218A5B4-5526-6669-9158-E1C7C2D7F823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0.081" v="10" actId="34135"/>
        <pc:sldMkLst>
          <pc:docMk/>
          <pc:sldMk cId="199270783" sldId="269"/>
        </pc:sldMkLst>
        <pc:picChg chg="mod">
          <ac:chgData name="Samuel Gonzalez Santiago" userId="aa5e96d6-5a03-43da-9a0f-795ac2957d2a" providerId="ADAL" clId="{3A16DF90-4B1D-40BF-8FCD-050E2C656B8C}" dt="2025-01-13T10:42:10.081" v="10" actId="34135"/>
          <ac:picMkLst>
            <pc:docMk/>
            <pc:sldMk cId="199270783" sldId="269"/>
            <ac:picMk id="3" creationId="{AB235D7E-F882-878F-1A3D-6113BB27B773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18.980" v="13" actId="34135"/>
        <pc:sldMkLst>
          <pc:docMk/>
          <pc:sldMk cId="3770676557" sldId="271"/>
        </pc:sldMkLst>
        <pc:picChg chg="mod">
          <ac:chgData name="Samuel Gonzalez Santiago" userId="aa5e96d6-5a03-43da-9a0f-795ac2957d2a" providerId="ADAL" clId="{3A16DF90-4B1D-40BF-8FCD-050E2C656B8C}" dt="2025-01-13T10:42:18.980" v="13" actId="34135"/>
          <ac:picMkLst>
            <pc:docMk/>
            <pc:sldMk cId="3770676557" sldId="271"/>
            <ac:picMk id="3" creationId="{058005DB-AD5B-4C8D-E1E3-F8E92D698F94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1:47.496" v="4" actId="34135"/>
        <pc:sldMkLst>
          <pc:docMk/>
          <pc:sldMk cId="8305654" sldId="273"/>
        </pc:sldMkLst>
        <pc:picChg chg="mod">
          <ac:chgData name="Samuel Gonzalez Santiago" userId="aa5e96d6-5a03-43da-9a0f-795ac2957d2a" providerId="ADAL" clId="{3A16DF90-4B1D-40BF-8FCD-050E2C656B8C}" dt="2025-01-13T10:41:47.496" v="4" actId="34135"/>
          <ac:picMkLst>
            <pc:docMk/>
            <pc:sldMk cId="8305654" sldId="273"/>
            <ac:picMk id="2" creationId="{7DFB320A-DED0-9A09-50DA-096CCE3B123A}"/>
          </ac:picMkLst>
        </pc:picChg>
      </pc:sldChg>
      <pc:sldChg chg="modSp mod">
        <pc:chgData name="Samuel Gonzalez Santiago" userId="aa5e96d6-5a03-43da-9a0f-795ac2957d2a" providerId="ADAL" clId="{3A16DF90-4B1D-40BF-8FCD-050E2C656B8C}" dt="2025-01-13T10:42:01.624" v="7" actId="34135"/>
        <pc:sldMkLst>
          <pc:docMk/>
          <pc:sldMk cId="4114418694" sldId="275"/>
        </pc:sldMkLst>
        <pc:picChg chg="mod">
          <ac:chgData name="Samuel Gonzalez Santiago" userId="aa5e96d6-5a03-43da-9a0f-795ac2957d2a" providerId="ADAL" clId="{3A16DF90-4B1D-40BF-8FCD-050E2C656B8C}" dt="2025-01-13T10:42:01.624" v="7" actId="34135"/>
          <ac:picMkLst>
            <pc:docMk/>
            <pc:sldMk cId="4114418694" sldId="275"/>
            <ac:picMk id="3" creationId="{4C9C64C5-0340-6CB2-798F-95915A26CDCF}"/>
          </ac:picMkLst>
        </pc:picChg>
      </pc:sldChg>
      <pc:sldChg chg="modSp add mod ord">
        <pc:chgData name="Samuel Gonzalez Santiago" userId="aa5e96d6-5a03-43da-9a0f-795ac2957d2a" providerId="ADAL" clId="{3A16DF90-4B1D-40BF-8FCD-050E2C656B8C}" dt="2025-01-13T10:41:41.623" v="3" actId="34135"/>
        <pc:sldMkLst>
          <pc:docMk/>
          <pc:sldMk cId="3918585342" sldId="276"/>
        </pc:sldMkLst>
        <pc:picChg chg="mod">
          <ac:chgData name="Samuel Gonzalez Santiago" userId="aa5e96d6-5a03-43da-9a0f-795ac2957d2a" providerId="ADAL" clId="{3A16DF90-4B1D-40BF-8FCD-050E2C656B8C}" dt="2025-01-13T10:41:41.623" v="3" actId="34135"/>
          <ac:picMkLst>
            <pc:docMk/>
            <pc:sldMk cId="3918585342" sldId="276"/>
            <ac:picMk id="2" creationId="{DD188B49-75BD-63D8-4EAC-5424AB72230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7F422-8E3C-374B-86B7-8C193CE06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977AE89-FE57-8944-A2D9-3C1F97EF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4CDA32-C24F-DF47-BC7A-D168DB1E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AFA90D-F587-F64A-A332-E95B8E6F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E680FE-F643-A945-9692-5AFA83EAF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62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F27E4-7608-5541-A2EF-7ECC25DB0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CF5BF2B-58BE-BA42-AF37-09BC0F38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B6E1C1-FDCC-B44F-B43B-BF23080BB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ECAC2-C9D2-E141-B275-BD6BE1547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57FA70-9BB7-5146-AD42-E47067461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435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D45949-80AE-AF41-9734-B13F9F9C4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A06CD4-A35A-9D45-8BA3-3EBDC3ADE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8C7E9-77F8-AE45-874B-F1106C66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3BDC4F-7431-064E-A888-B8CE25C8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C0AED5-0B76-EF4D-938B-4257B38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7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007699-922D-8744-A41B-D314596E0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4E995-08F9-4F4F-805A-AF930BF2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777F97-BDFA-304D-9035-E0771A94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6FE86-25EC-E944-A7A8-3AB9DE02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4257B3-DE19-C44F-AED5-0FA6DA9AD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93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8B62B-7584-0244-86FA-DDA2D9F9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2A15E-551E-D943-91D5-A558FE706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4F76E9-E4D4-BB4E-8CC8-FE7805D2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ABC8C-A445-1944-8466-94F3EA8C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908DC-D46B-8048-AABC-055C479F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2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2FA28-20CF-D944-AB25-F587E1E6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B35FB5-8D18-4E4B-B7BC-940C3EAE3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900A48-CBFF-0448-8803-B236F516C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1C2AAE-2612-BA4D-B20B-06B1E6B9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ED6C77-7D6C-8348-ABCB-68B8F04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9B6A21-9B31-C742-8C31-25FA948AE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74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41A55D-C32B-FC4D-9483-42A9666A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01C98-5384-124B-ADFD-56CAABA11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1DB3F6-39D8-864F-A77C-DEDC110D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FE6D90-43D0-DA49-8B12-3CDB4C5ECD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CF2965-F035-E140-8872-23E1B8D52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93C62B-DC46-334C-BEA4-92BC093E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504BF10-649F-DD40-ACB3-A61AB37A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120D6E-1087-6340-8835-099E2DDC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7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06AF6-1645-754D-92AA-174BD5C8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2C81C4-F28F-FC47-82E8-19FBE9B0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46FF52-EBC2-8E45-A52E-258F7F2F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DB04D2-1819-0347-95F5-7DFD47394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6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8DBC15-1512-F840-95C8-57C3D664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7EFB22C-8257-E541-9A4E-F45FC591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7052B3E-D04E-5247-9216-13B39657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21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FE0C6-1A55-3841-935F-2F23DF93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2AC19-E011-0D4E-8720-2E876406D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5F2BC2-1A81-C34B-AC62-64743E7BB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455420-C828-9F4E-A735-2AB87113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7E2253-D1DE-F845-9D8D-9C6BAE41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5CCF41-121E-9649-A62C-ECC3B71A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55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E9F21-B761-7248-92DC-BAAD450A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D9EC41-9CC6-7C46-84C8-8487E5CC04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2DAE53-7A85-4C46-B5B5-7E4706A9F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E658D8-A99D-7A42-B297-BF73724F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477FC6-69C7-C440-AF92-3E1EDA644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C41FE4-4F05-B44F-816A-3D466E6DB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42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03FC55-81D3-5B40-96D6-C6768C335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D550A91-5424-214B-9F19-94538A17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244EDA-BF53-4C49-AF00-30E2FDDF28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C09A-08B2-7D4A-B365-594D81C465C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CA9AD7-F124-B04B-97CF-E6B7F15A0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707124-3A22-0745-93FC-ED59F4E58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066BA-CBCF-B044-9FA5-2CD171C23D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86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A8447C54-22C6-55CA-F1A6-607AD1FC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F1F37DC-DF9B-4943-835C-C228686087DE}"/>
              </a:ext>
            </a:extLst>
          </p:cNvPr>
          <p:cNvSpPr/>
          <p:nvPr/>
        </p:nvSpPr>
        <p:spPr>
          <a:xfrm>
            <a:off x="911130" y="2668413"/>
            <a:ext cx="3115160" cy="3248723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C274B4D-D3F2-AE44-A44D-B1DAE13EA76C}"/>
              </a:ext>
            </a:extLst>
          </p:cNvPr>
          <p:cNvSpPr/>
          <p:nvPr/>
        </p:nvSpPr>
        <p:spPr>
          <a:xfrm>
            <a:off x="4426659" y="2681331"/>
            <a:ext cx="3115160" cy="3248723"/>
          </a:xfrm>
          <a:prstGeom prst="rect">
            <a:avLst/>
          </a:prstGeom>
          <a:solidFill>
            <a:srgbClr val="FF51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3B88F56-2752-5E44-8FB0-E702A934C90B}"/>
              </a:ext>
            </a:extLst>
          </p:cNvPr>
          <p:cNvSpPr txBox="1"/>
          <p:nvPr/>
        </p:nvSpPr>
        <p:spPr>
          <a:xfrm>
            <a:off x="4816703" y="3901720"/>
            <a:ext cx="235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endParaRPr lang="es-ES" sz="28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96C2FC7-F58D-794F-8DCC-F3C35889CE5A}"/>
              </a:ext>
            </a:extLst>
          </p:cNvPr>
          <p:cNvSpPr/>
          <p:nvPr/>
        </p:nvSpPr>
        <p:spPr>
          <a:xfrm>
            <a:off x="8009014" y="2668412"/>
            <a:ext cx="3115160" cy="3248723"/>
          </a:xfrm>
          <a:prstGeom prst="rect">
            <a:avLst/>
          </a:prstGeom>
          <a:solidFill>
            <a:srgbClr val="FF5100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FA28EB9-8744-DA4C-9FAD-BB2267CBCC4B}"/>
              </a:ext>
            </a:extLst>
          </p:cNvPr>
          <p:cNvSpPr/>
          <p:nvPr/>
        </p:nvSpPr>
        <p:spPr>
          <a:xfrm>
            <a:off x="8258304" y="3822268"/>
            <a:ext cx="26165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quis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E9C722C-FAF3-ED40-8336-6578A9F0D877}"/>
              </a:ext>
            </a:extLst>
          </p:cNvPr>
          <p:cNvSpPr/>
          <p:nvPr/>
        </p:nvSpPr>
        <p:spPr>
          <a:xfrm>
            <a:off x="1436744" y="1636446"/>
            <a:ext cx="2063932" cy="2063932"/>
          </a:xfrm>
          <a:prstGeom prst="ellipse">
            <a:avLst/>
          </a:prstGeom>
          <a:solidFill>
            <a:schemeClr val="bg1"/>
          </a:solidFill>
          <a:ln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4F7CBD7D-8B0F-0341-84F9-604385DED5ED}"/>
              </a:ext>
            </a:extLst>
          </p:cNvPr>
          <p:cNvSpPr/>
          <p:nvPr/>
        </p:nvSpPr>
        <p:spPr>
          <a:xfrm>
            <a:off x="4952273" y="1670307"/>
            <a:ext cx="2063932" cy="2063932"/>
          </a:xfrm>
          <a:prstGeom prst="ellipse">
            <a:avLst/>
          </a:prstGeom>
          <a:solidFill>
            <a:schemeClr val="bg1"/>
          </a:solidFill>
          <a:ln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2C84AF80-67CE-6442-8F4E-FEC98E2F85BF}"/>
              </a:ext>
            </a:extLst>
          </p:cNvPr>
          <p:cNvSpPr/>
          <p:nvPr/>
        </p:nvSpPr>
        <p:spPr>
          <a:xfrm>
            <a:off x="8534628" y="1644724"/>
            <a:ext cx="2063932" cy="2063932"/>
          </a:xfrm>
          <a:prstGeom prst="ellipse">
            <a:avLst/>
          </a:prstGeom>
          <a:solidFill>
            <a:schemeClr val="bg1"/>
          </a:solidFill>
          <a:ln>
            <a:solidFill>
              <a:srgbClr val="FF5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CFC6C77-B8C9-1F4A-8614-771A6570AFAF}"/>
              </a:ext>
            </a:extLst>
          </p:cNvPr>
          <p:cNvSpPr txBox="1"/>
          <p:nvPr/>
        </p:nvSpPr>
        <p:spPr>
          <a:xfrm>
            <a:off x="1341003" y="3906639"/>
            <a:ext cx="2355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8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8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endParaRPr lang="es-ES" sz="28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F0D02736-B509-3463-FCC4-010662D33F59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952C2F8-EF9D-5F82-59D8-775B259DF94C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FA1EBF9C-E28C-F548-2CA3-353EEEC6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0A212088-CD4A-F246-9ECE-11358AAE327E}"/>
              </a:ext>
            </a:extLst>
          </p:cNvPr>
          <p:cNvSpPr/>
          <p:nvPr/>
        </p:nvSpPr>
        <p:spPr>
          <a:xfrm>
            <a:off x="8010347" y="1709022"/>
            <a:ext cx="3518810" cy="4246830"/>
          </a:xfrm>
          <a:prstGeom prst="rect">
            <a:avLst/>
          </a:prstGeom>
          <a:solidFill>
            <a:srgbClr val="FF51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F26E9D5-A68A-E347-BF17-7B6900F37F4E}"/>
              </a:ext>
            </a:extLst>
          </p:cNvPr>
          <p:cNvSpPr/>
          <p:nvPr/>
        </p:nvSpPr>
        <p:spPr>
          <a:xfrm>
            <a:off x="4376351" y="1709022"/>
            <a:ext cx="3518810" cy="4246830"/>
          </a:xfrm>
          <a:prstGeom prst="rect">
            <a:avLst/>
          </a:prstGeom>
          <a:solidFill>
            <a:srgbClr val="FF5100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AEC2FEC-9309-1B47-86C6-9362B5531A00}"/>
              </a:ext>
            </a:extLst>
          </p:cNvPr>
          <p:cNvSpPr/>
          <p:nvPr/>
        </p:nvSpPr>
        <p:spPr>
          <a:xfrm>
            <a:off x="722900" y="1709022"/>
            <a:ext cx="3518810" cy="4246830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0223D2D-275C-7A45-A348-C03965766FBC}"/>
              </a:ext>
            </a:extLst>
          </p:cNvPr>
          <p:cNvSpPr/>
          <p:nvPr/>
        </p:nvSpPr>
        <p:spPr>
          <a:xfrm>
            <a:off x="8480915" y="2180131"/>
            <a:ext cx="2616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14BD526-BBA4-CC4E-92A6-E4768A7D6B2D}"/>
              </a:ext>
            </a:extLst>
          </p:cNvPr>
          <p:cNvSpPr/>
          <p:nvPr/>
        </p:nvSpPr>
        <p:spPr>
          <a:xfrm>
            <a:off x="1174014" y="2227340"/>
            <a:ext cx="2616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7F9CA8A3-9C71-0745-AE5F-21BEFFE2AF3A}"/>
              </a:ext>
            </a:extLst>
          </p:cNvPr>
          <p:cNvSpPr/>
          <p:nvPr/>
        </p:nvSpPr>
        <p:spPr>
          <a:xfrm>
            <a:off x="4838928" y="2180131"/>
            <a:ext cx="26165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2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12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  <a:endParaRPr lang="es-ES" sz="1200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508C966-71F0-6A4D-BE33-981BF8B040F6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3775B3B-00BC-45AF-7785-CA3EA22EDD13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3750E4C5-92C2-2011-CB80-E7DAD19B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76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610CAF48-74B4-CB4B-ADDD-91D62554CD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9623" y="336176"/>
            <a:ext cx="11483787" cy="6212542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A6FB4CAD-D4DD-5D46-B0C5-1D1D250AC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4925" y="342900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s-ES" sz="4800" b="1" dirty="0">
                <a:solidFill>
                  <a:schemeClr val="bg1"/>
                </a:solidFill>
                <a:latin typeface="Montserrat" panose="00000500000000000000" pitchFamily="2" charset="0"/>
              </a:rPr>
              <a:t>Muchas Gracias</a:t>
            </a:r>
          </a:p>
          <a:p>
            <a:pPr algn="l"/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</a:rPr>
              <a:t>Presentado por: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70170A-9DD4-B344-B540-3D7F2076E1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25" y="1661645"/>
            <a:ext cx="1181652" cy="10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31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E18B9-747B-04E8-FAC4-C2BF9847B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7A3EFF69-6B74-BAFC-A395-629EC14D2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5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AC399C41-E7BD-0246-A9F5-E656191904FB}"/>
              </a:ext>
            </a:extLst>
          </p:cNvPr>
          <p:cNvSpPr/>
          <p:nvPr/>
        </p:nvSpPr>
        <p:spPr>
          <a:xfrm>
            <a:off x="0" y="1959429"/>
            <a:ext cx="12412494" cy="3308310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6355AF-A1E8-2948-991A-7239F35C10B7}"/>
              </a:ext>
            </a:extLst>
          </p:cNvPr>
          <p:cNvSpPr txBox="1">
            <a:spLocks/>
          </p:cNvSpPr>
          <p:nvPr/>
        </p:nvSpPr>
        <p:spPr>
          <a:xfrm>
            <a:off x="780550" y="2246476"/>
            <a:ext cx="10356758" cy="250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  <a:p>
            <a:pPr algn="l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sunt in culpa qui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B355A6C-B4B0-01AE-E881-C13ED3E86E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3187" b="36849"/>
          <a:stretch/>
        </p:blipFill>
        <p:spPr>
          <a:xfrm>
            <a:off x="274103" y="6119948"/>
            <a:ext cx="578613" cy="53951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1151F00-AEB4-8B4F-1AB1-F73677483572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09144B-1A32-52E5-CB30-0B681BC3E50B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EF322DE9-9F61-8570-1007-76FC3F63E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5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BB0B969-F8A7-3649-BEB1-303E2ECEF0A4}"/>
              </a:ext>
            </a:extLst>
          </p:cNvPr>
          <p:cNvSpPr/>
          <p:nvPr/>
        </p:nvSpPr>
        <p:spPr>
          <a:xfrm>
            <a:off x="349623" y="336176"/>
            <a:ext cx="11483787" cy="6212542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298B14-74B8-7D4B-8578-0AA107208B99}"/>
              </a:ext>
            </a:extLst>
          </p:cNvPr>
          <p:cNvSpPr txBox="1"/>
          <p:nvPr/>
        </p:nvSpPr>
        <p:spPr>
          <a:xfrm>
            <a:off x="1544009" y="2921168"/>
            <a:ext cx="9095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 </a:t>
            </a:r>
            <a:r>
              <a:rPr lang="es-ES" sz="6000" b="1" dirty="0" err="1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Slide</a:t>
            </a:r>
            <a:endParaRPr lang="es-ES" sz="6000" b="1" dirty="0">
              <a:solidFill>
                <a:schemeClr val="bg1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8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1FF334B-C68C-BA48-AF00-1278415AAB3A}"/>
              </a:ext>
            </a:extLst>
          </p:cNvPr>
          <p:cNvSpPr/>
          <p:nvPr/>
        </p:nvSpPr>
        <p:spPr>
          <a:xfrm>
            <a:off x="20166" y="4708"/>
            <a:ext cx="6639339" cy="6853291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6355AF-A1E8-2948-991A-7239F35C10B7}"/>
              </a:ext>
            </a:extLst>
          </p:cNvPr>
          <p:cNvSpPr txBox="1">
            <a:spLocks/>
          </p:cNvSpPr>
          <p:nvPr/>
        </p:nvSpPr>
        <p:spPr>
          <a:xfrm>
            <a:off x="702734" y="2051145"/>
            <a:ext cx="5303783" cy="379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12587C5-7AB9-014E-868C-780D94A42D7A}"/>
              </a:ext>
            </a:extLst>
          </p:cNvPr>
          <p:cNvSpPr txBox="1">
            <a:spLocks/>
          </p:cNvSpPr>
          <p:nvPr/>
        </p:nvSpPr>
        <p:spPr>
          <a:xfrm>
            <a:off x="702734" y="640749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C60DDAA-CEA6-A949-938D-4291CD2E097C}"/>
              </a:ext>
            </a:extLst>
          </p:cNvPr>
          <p:cNvSpPr/>
          <p:nvPr/>
        </p:nvSpPr>
        <p:spPr>
          <a:xfrm>
            <a:off x="769846" y="1184608"/>
            <a:ext cx="5605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870E7A00-3D7D-049C-EF0A-F7CAFE391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1FF334B-C68C-BA48-AF00-1278415AAB3A}"/>
              </a:ext>
            </a:extLst>
          </p:cNvPr>
          <p:cNvSpPr/>
          <p:nvPr/>
        </p:nvSpPr>
        <p:spPr>
          <a:xfrm>
            <a:off x="20166" y="4708"/>
            <a:ext cx="6639339" cy="6853291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886355AF-A1E8-2948-991A-7239F35C10B7}"/>
              </a:ext>
            </a:extLst>
          </p:cNvPr>
          <p:cNvSpPr txBox="1">
            <a:spLocks/>
          </p:cNvSpPr>
          <p:nvPr/>
        </p:nvSpPr>
        <p:spPr>
          <a:xfrm>
            <a:off x="702734" y="2051145"/>
            <a:ext cx="5303783" cy="379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amet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consectetur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adipiscing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sed 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eiusmod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tempor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incididunt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magna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ad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minim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veniam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nostrud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exercitation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ullamco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nisi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ut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aliquip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ex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commodo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consequat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Duis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aute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irure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dolor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reprehenderit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voluptate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velit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esse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cillum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dolore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eu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fugiat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nulla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pariatur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Excepteur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sint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occaecat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cupidatat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non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proident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sunt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in culpa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qui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officia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deserunt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mollit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anim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id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est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2000" dirty="0" err="1">
                <a:solidFill>
                  <a:schemeClr val="bg1"/>
                </a:solidFill>
                <a:latin typeface="Montserrat" panose="00000500000000000000" pitchFamily="2" charset="0"/>
              </a:rPr>
              <a:t>laborum</a:t>
            </a: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E12587C5-7AB9-014E-868C-780D94A42D7A}"/>
              </a:ext>
            </a:extLst>
          </p:cNvPr>
          <p:cNvSpPr txBox="1">
            <a:spLocks/>
          </p:cNvSpPr>
          <p:nvPr/>
        </p:nvSpPr>
        <p:spPr>
          <a:xfrm>
            <a:off x="702734" y="640749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C60DDAA-CEA6-A949-938D-4291CD2E097C}"/>
              </a:ext>
            </a:extLst>
          </p:cNvPr>
          <p:cNvSpPr/>
          <p:nvPr/>
        </p:nvSpPr>
        <p:spPr>
          <a:xfrm>
            <a:off x="769846" y="1184608"/>
            <a:ext cx="56057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2A8F4C8B-DE0B-6B38-EAFC-381BAA5DB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2E222F-959B-F949-B419-0817F07DC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43218" cy="4351338"/>
          </a:xfrm>
        </p:spPr>
        <p:txBody>
          <a:bodyPr>
            <a:normAutofit/>
          </a:bodyPr>
          <a:lstStyle/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ad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minim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exercitation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ullamco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nisi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commodo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aute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irure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reprehenderit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voluptate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cillum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fugiat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pariatur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Excepteur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occaecat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cupidatat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proident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culpa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officia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deserunt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mollit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3AD4C0AF-1CE4-9F40-800F-301BA8696057}"/>
              </a:ext>
            </a:extLst>
          </p:cNvPr>
          <p:cNvSpPr txBox="1">
            <a:spLocks/>
          </p:cNvSpPr>
          <p:nvPr/>
        </p:nvSpPr>
        <p:spPr>
          <a:xfrm>
            <a:off x="5191960" y="1825625"/>
            <a:ext cx="384321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ad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minim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veniam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nostrud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exercitation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ullamco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nisi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aliquip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ex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commodo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consequat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Duis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aute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irure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reprehenderit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voluptate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velit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esse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cillum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eu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fugiat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nulla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pariatur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Excepteur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occaecat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cupidatat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non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proident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in culpa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qui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officia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deserunt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mollit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anim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id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est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laborum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54ED8162-CB28-762A-51A9-717491C7D705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41C3914-5240-6A37-6A4C-51860AA6DB25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69A352D7-52AF-915E-D06A-0AB2CEDA6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9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70F82861-D566-8846-9D77-2007DAA37146}"/>
              </a:ext>
            </a:extLst>
          </p:cNvPr>
          <p:cNvSpPr txBox="1">
            <a:spLocks/>
          </p:cNvSpPr>
          <p:nvPr/>
        </p:nvSpPr>
        <p:spPr>
          <a:xfrm>
            <a:off x="8855208" y="767696"/>
            <a:ext cx="2798848" cy="1767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E92B2A28-5B6D-684F-9C79-68EC94F2CDAA}"/>
              </a:ext>
            </a:extLst>
          </p:cNvPr>
          <p:cNvSpPr txBox="1">
            <a:spLocks/>
          </p:cNvSpPr>
          <p:nvPr/>
        </p:nvSpPr>
        <p:spPr>
          <a:xfrm>
            <a:off x="608611" y="4658028"/>
            <a:ext cx="2798848" cy="17671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sit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b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</a:b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amet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consectetur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adipiscing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elit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, sed do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eiusmod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tempor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incididunt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ut labore et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dolore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 magna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rPr>
              <a:t>aliqua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0F3F596-0522-3441-86FB-C9F732ED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40" y="877917"/>
            <a:ext cx="5331319" cy="5331319"/>
          </a:xfrm>
          <a:prstGeom prst="rect">
            <a:avLst/>
          </a:prstGeom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FE3F2F3-F052-4A60-D51A-4E6CBB9D733A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Título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A183F0F-FADB-1E1F-F801-CB1BE983DC9C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5E98D7A9-8391-E332-CF89-5414B87B6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08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DA803FD6-E57A-5344-B2A1-7C847A53A8B4}"/>
              </a:ext>
            </a:extLst>
          </p:cNvPr>
          <p:cNvSpPr txBox="1">
            <a:spLocks/>
          </p:cNvSpPr>
          <p:nvPr/>
        </p:nvSpPr>
        <p:spPr>
          <a:xfrm>
            <a:off x="702734" y="640749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400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Biblioteca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44EB390-7E59-8041-9D3D-522841E04375}"/>
              </a:ext>
            </a:extLst>
          </p:cNvPr>
          <p:cNvSpPr/>
          <p:nvPr/>
        </p:nvSpPr>
        <p:spPr>
          <a:xfrm>
            <a:off x="722901" y="1184608"/>
            <a:ext cx="10472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De iconos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FAA0223-5B94-5C47-B8C4-1E7DE1032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89" y="2557092"/>
            <a:ext cx="1743816" cy="174381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F1360C6-F09C-2343-B6F3-21BB60C09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907" y="2557092"/>
            <a:ext cx="1743816" cy="174381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16B8E84-8F8A-224B-A2D3-A3B7FC633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225" y="2557093"/>
            <a:ext cx="1743815" cy="174381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30BEA1E-10FD-C745-BCE8-560AD27A5F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542" y="2557092"/>
            <a:ext cx="1743816" cy="1743816"/>
          </a:xfrm>
          <a:prstGeom prst="rect">
            <a:avLst/>
          </a:prstGeom>
        </p:spPr>
      </p:pic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9577351B-9710-A117-7BD6-209332075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7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3FD6A06F-7CF5-5B4A-9BCA-51422D6E7605}"/>
              </a:ext>
            </a:extLst>
          </p:cNvPr>
          <p:cNvSpPr/>
          <p:nvPr/>
        </p:nvSpPr>
        <p:spPr>
          <a:xfrm>
            <a:off x="702735" y="6431571"/>
            <a:ext cx="455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dolor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dolor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Lorem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600" dirty="0" err="1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ipsum</a:t>
            </a:r>
            <a:r>
              <a:rPr lang="es-ES" sz="600" dirty="0">
                <a:solidFill>
                  <a:srgbClr val="44546A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dolor</a:t>
            </a:r>
            <a:endParaRPr lang="es-ES" sz="600" dirty="0">
              <a:latin typeface="Montserrat" panose="00000500000000000000" pitchFamily="2" charset="0"/>
            </a:endParaRPr>
          </a:p>
          <a:p>
            <a:endParaRPr lang="es-ES" sz="600" dirty="0">
              <a:latin typeface="Montserrat" panose="00000500000000000000" pitchFamily="2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EDBFCF0-9154-E04F-9425-36D205591630}"/>
              </a:ext>
            </a:extLst>
          </p:cNvPr>
          <p:cNvSpPr/>
          <p:nvPr/>
        </p:nvSpPr>
        <p:spPr>
          <a:xfrm>
            <a:off x="737770" y="1880283"/>
            <a:ext cx="51320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54EE0836-BD2C-EF46-BA1D-666F51986908}"/>
              </a:ext>
            </a:extLst>
          </p:cNvPr>
          <p:cNvSpPr txBox="1">
            <a:spLocks/>
          </p:cNvSpPr>
          <p:nvPr/>
        </p:nvSpPr>
        <p:spPr>
          <a:xfrm>
            <a:off x="7153691" y="2623261"/>
            <a:ext cx="9721425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Lorem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s-ES" sz="1600" dirty="0" err="1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Ipsum</a:t>
            </a:r>
            <a:r>
              <a:rPr lang="es-ES" sz="1600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Dolor</a:t>
            </a:r>
          </a:p>
          <a:p>
            <a:endParaRPr lang="es-ES" sz="1600" dirty="0">
              <a:solidFill>
                <a:srgbClr val="FF5100"/>
              </a:solidFill>
              <a:latin typeface="Montserrat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3306060-A979-284A-AEE5-A32D4D40DB98}"/>
              </a:ext>
            </a:extLst>
          </p:cNvPr>
          <p:cNvSpPr/>
          <p:nvPr/>
        </p:nvSpPr>
        <p:spPr>
          <a:xfrm>
            <a:off x="0" y="4106655"/>
            <a:ext cx="5869857" cy="1668780"/>
          </a:xfrm>
          <a:prstGeom prst="rect">
            <a:avLst/>
          </a:prstGeom>
          <a:solidFill>
            <a:srgbClr val="FF5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04C9DE-91BD-4C41-8181-52C0B925BF2D}"/>
              </a:ext>
            </a:extLst>
          </p:cNvPr>
          <p:cNvSpPr txBox="1"/>
          <p:nvPr/>
        </p:nvSpPr>
        <p:spPr>
          <a:xfrm>
            <a:off x="737770" y="4340880"/>
            <a:ext cx="4963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endParaRPr lang="es-E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Lorem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ipsum</a:t>
            </a:r>
            <a:r>
              <a:rPr lang="es-ES" sz="1600" dirty="0">
                <a:solidFill>
                  <a:schemeClr val="bg1"/>
                </a:solidFill>
                <a:latin typeface="Montserrat" panose="00000500000000000000" pitchFamily="2" charset="0"/>
              </a:rPr>
              <a:t> dolor </a:t>
            </a:r>
            <a:r>
              <a:rPr lang="es-ES" sz="1600" dirty="0" err="1">
                <a:solidFill>
                  <a:schemeClr val="bg1"/>
                </a:solidFill>
                <a:latin typeface="Montserrat" panose="00000500000000000000" pitchFamily="2" charset="0"/>
              </a:rPr>
              <a:t>aemet</a:t>
            </a:r>
            <a:endParaRPr lang="es-E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endParaRPr lang="es-ES" sz="16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7" name="Tabla 21">
            <a:extLst>
              <a:ext uri="{FF2B5EF4-FFF2-40B4-BE49-F238E27FC236}">
                <a16:creationId xmlns:a16="http://schemas.microsoft.com/office/drawing/2014/main" id="{9CDD65B0-442B-DC4F-9249-F84499196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764880"/>
              </p:ext>
            </p:extLst>
          </p:nvPr>
        </p:nvGraphicFramePr>
        <p:xfrm>
          <a:off x="7228641" y="3580875"/>
          <a:ext cx="3837858" cy="219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59921">
                  <a:extLst>
                    <a:ext uri="{9D8B030D-6E8A-4147-A177-3AD203B41FA5}">
                      <a16:colId xmlns:a16="http://schemas.microsoft.com/office/drawing/2014/main" val="2069137979"/>
                    </a:ext>
                  </a:extLst>
                </a:gridCol>
                <a:gridCol w="1177937">
                  <a:extLst>
                    <a:ext uri="{9D8B030D-6E8A-4147-A177-3AD203B41FA5}">
                      <a16:colId xmlns:a16="http://schemas.microsoft.com/office/drawing/2014/main" val="38714992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9053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747782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091155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682098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171792"/>
                  </a:ext>
                </a:extLst>
              </a:tr>
              <a:tr h="364738">
                <a:tc>
                  <a:txBody>
                    <a:bodyPr/>
                    <a:lstStyle/>
                    <a:p>
                      <a:r>
                        <a:rPr lang="es-ES" b="0" dirty="0" err="1">
                          <a:latin typeface="Montserrat" panose="00000500000000000000" pitchFamily="2" charset="0"/>
                        </a:rPr>
                        <a:t>Lorem</a:t>
                      </a:r>
                      <a:r>
                        <a:rPr lang="es-ES" b="0" dirty="0">
                          <a:latin typeface="Montserrat" panose="00000500000000000000" pitchFamily="2" charset="0"/>
                        </a:rPr>
                        <a:t> </a:t>
                      </a:r>
                      <a:r>
                        <a:rPr lang="es-ES" b="0" dirty="0" err="1">
                          <a:latin typeface="Montserrat" panose="00000500000000000000" pitchFamily="2" charset="0"/>
                        </a:rPr>
                        <a:t>Ipsum</a:t>
                      </a:r>
                      <a:endParaRPr lang="es-ES" b="0" dirty="0">
                        <a:latin typeface="Montserrat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00619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9C41BC21-D767-9CDB-B9BB-C5955E769EAB}"/>
              </a:ext>
            </a:extLst>
          </p:cNvPr>
          <p:cNvSpPr txBox="1">
            <a:spLocks/>
          </p:cNvSpPr>
          <p:nvPr/>
        </p:nvSpPr>
        <p:spPr>
          <a:xfrm>
            <a:off x="702734" y="514914"/>
            <a:ext cx="7185903" cy="6534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FF510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Recursos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7C06300-EAC4-D4DC-9EB3-B7CFFF29AA3E}"/>
              </a:ext>
            </a:extLst>
          </p:cNvPr>
          <p:cNvSpPr/>
          <p:nvPr/>
        </p:nvSpPr>
        <p:spPr>
          <a:xfrm>
            <a:off x="811792" y="1184608"/>
            <a:ext cx="2954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Subtítulo</a:t>
            </a:r>
          </a:p>
        </p:txBody>
      </p:sp>
      <p:pic>
        <p:nvPicPr>
          <p:cNvPr id="2" name="Imagen 1" descr="Logotipo&#10;&#10;El contenido generado por IA puede ser incorrecto.">
            <a:extLst>
              <a:ext uri="{FF2B5EF4-FFF2-40B4-BE49-F238E27FC236}">
                <a16:creationId xmlns:a16="http://schemas.microsoft.com/office/drawing/2014/main" id="{1A7957F9-7633-6F63-E052-30F6B66DA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409" y="6020275"/>
            <a:ext cx="1480853" cy="7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97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864</Words>
  <Application>Microsoft Office PowerPoint</Application>
  <PresentationFormat>Panorámica</PresentationFormat>
  <Paragraphs>59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Marino</dc:creator>
  <cp:lastModifiedBy>Samuel Gonzalez Santiago</cp:lastModifiedBy>
  <cp:revision>11</cp:revision>
  <dcterms:created xsi:type="dcterms:W3CDTF">2022-05-25T12:52:22Z</dcterms:created>
  <dcterms:modified xsi:type="dcterms:W3CDTF">2026-01-08T14:58:47Z</dcterms:modified>
</cp:coreProperties>
</file>